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72" r:id="rId3"/>
    <p:sldId id="304" r:id="rId4"/>
    <p:sldId id="274" r:id="rId5"/>
    <p:sldId id="275" r:id="rId6"/>
    <p:sldId id="276" r:id="rId7"/>
    <p:sldId id="277" r:id="rId8"/>
    <p:sldId id="278" r:id="rId9"/>
    <p:sldId id="281" r:id="rId10"/>
    <p:sldId id="282" r:id="rId11"/>
    <p:sldId id="284" r:id="rId12"/>
    <p:sldId id="285" r:id="rId13"/>
    <p:sldId id="286" r:id="rId14"/>
    <p:sldId id="287" r:id="rId15"/>
    <p:sldId id="288" r:id="rId16"/>
  </p:sldIdLst>
  <p:sldSz cx="9144000" cy="5143500" type="screen16x9"/>
  <p:notesSz cx="6858000" cy="9144000"/>
  <p:embeddedFontLst>
    <p:embeddedFont>
      <p:font typeface="Biome" panose="020B0503030204020804" pitchFamily="34" charset="0"/>
      <p:regular r:id="rId18"/>
      <p: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entury Gothic" panose="020B0502020202020204" pitchFamily="34" charset="0"/>
      <p:regular r:id="rId24"/>
      <p:bold r:id="rId25"/>
      <p:italic r:id="rId26"/>
      <p:boldItalic r:id="rId27"/>
    </p:embeddedFont>
    <p:embeddedFont>
      <p:font typeface="Montserrat" panose="00000500000000000000" pitchFamily="2" charset="0"/>
      <p:regular r:id="rId28"/>
      <p:bold r:id="rId29"/>
      <p:italic r:id="rId30"/>
      <p:boldItalic r:id="rId31"/>
    </p:embeddedFont>
    <p:embeddedFont>
      <p:font typeface="Montserrat Black" panose="00000A00000000000000" pitchFamily="2" charset="0"/>
      <p:bold r:id="rId32"/>
      <p:boldItalic r:id="rId33"/>
    </p:embeddedFont>
    <p:embeddedFont>
      <p:font typeface="Montserrat Medium" panose="00000600000000000000" pitchFamily="2" charset="0"/>
      <p:regular r:id="rId34"/>
      <p:bold r:id="rId35"/>
      <p:italic r:id="rId36"/>
      <p:boldItalic r:id="rId37"/>
    </p:embeddedFont>
    <p:embeddedFont>
      <p:font typeface="Montserrat SemiBold" panose="00000700000000000000" pitchFamily="2" charset="0"/>
      <p:regular r:id="rId38"/>
      <p:bold r:id="rId39"/>
      <p:italic r:id="rId40"/>
      <p:boldItalic r:id="rId41"/>
    </p:embeddedFont>
    <p:embeddedFont>
      <p:font typeface="Raleway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245">
          <p15:clr>
            <a:srgbClr val="9AA0A6"/>
          </p15:clr>
        </p15:guide>
        <p15:guide id="4" pos="5515">
          <p15:clr>
            <a:srgbClr val="9AA0A6"/>
          </p15:clr>
        </p15:guide>
        <p15:guide id="5" orient="horz" pos="2285">
          <p15:clr>
            <a:srgbClr val="9AA0A6"/>
          </p15:clr>
        </p15:guide>
        <p15:guide id="6" pos="3475">
          <p15:clr>
            <a:srgbClr val="9AA0A6"/>
          </p15:clr>
        </p15:guide>
        <p15:guide id="7" orient="horz" pos="248">
          <p15:clr>
            <a:srgbClr val="9AA0A6"/>
          </p15:clr>
        </p15:guide>
        <p15:guide id="8" orient="horz" pos="2992">
          <p15:clr>
            <a:srgbClr val="9AA0A6"/>
          </p15:clr>
        </p15:guide>
        <p15:guide id="9" orient="horz" pos="1042">
          <p15:clr>
            <a:srgbClr val="9AA0A6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6" roundtripDataSignature="AMtx7mjcfUQfqnd/1TlhxeISnZfmKPIh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9496BF-4462-4446-B08A-EF44572A30B6}">
  <a:tblStyle styleId="{1D9496BF-4462-4446-B08A-EF44572A30B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972" y="78"/>
      </p:cViewPr>
      <p:guideLst>
        <p:guide orient="horz" pos="1620"/>
        <p:guide pos="2880"/>
        <p:guide pos="245"/>
        <p:guide pos="5515"/>
        <p:guide orient="horz" pos="2285"/>
        <p:guide pos="3475"/>
        <p:guide orient="horz" pos="248"/>
        <p:guide orient="horz" pos="2992"/>
        <p:guide orient="horz" pos="10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font" Target="fonts/font25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2.fntdata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45" Type="http://schemas.openxmlformats.org/officeDocument/2006/relationships/font" Target="fonts/font28.fntdata"/><Relationship Id="rId66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font" Target="fonts/font2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font" Target="fonts/font26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67" Type="http://schemas.openxmlformats.org/officeDocument/2006/relationships/presProps" Target="presProps.xml"/><Relationship Id="rId20" Type="http://schemas.openxmlformats.org/officeDocument/2006/relationships/font" Target="fonts/font3.fntdata"/><Relationship Id="rId41" Type="http://schemas.openxmlformats.org/officeDocument/2006/relationships/font" Target="fonts/font24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65afd55f4_1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265afd55f4_11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1265afd55f4_11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65afd55f4_11_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265afd55f4_11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s content slide 1 1">
  <p:cSld name="TITLE_2_1_1_3">
    <p:bg>
      <p:bgPr>
        <a:solidFill>
          <a:srgbClr val="FFFFFF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11"/>
          <p:cNvGrpSpPr/>
          <p:nvPr/>
        </p:nvGrpSpPr>
        <p:grpSpPr>
          <a:xfrm>
            <a:off x="384048" y="0"/>
            <a:ext cx="2222100" cy="1115399"/>
            <a:chOff x="2500250" y="2823612"/>
            <a:chExt cx="2222100" cy="1115399"/>
          </a:xfrm>
        </p:grpSpPr>
        <p:sp>
          <p:nvSpPr>
            <p:cNvPr id="25" name="Google Shape;25;p11"/>
            <p:cNvSpPr/>
            <p:nvPr/>
          </p:nvSpPr>
          <p:spPr>
            <a:xfrm flipH="1">
              <a:off x="2500250" y="3271500"/>
              <a:ext cx="2222100" cy="91500"/>
            </a:xfrm>
            <a:prstGeom prst="rect">
              <a:avLst/>
            </a:prstGeom>
            <a:gradFill>
              <a:gsLst>
                <a:gs pos="0">
                  <a:srgbClr val="25A8E1"/>
                </a:gs>
                <a:gs pos="100000">
                  <a:srgbClr val="29378F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11"/>
            <p:cNvSpPr/>
            <p:nvPr/>
          </p:nvSpPr>
          <p:spPr>
            <a:xfrm rot="5400000">
              <a:off x="2212250" y="3559511"/>
              <a:ext cx="667500" cy="91500"/>
            </a:xfrm>
            <a:prstGeom prst="rect">
              <a:avLst/>
            </a:prstGeom>
            <a:solidFill>
              <a:srgbClr val="29378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11"/>
            <p:cNvSpPr/>
            <p:nvPr/>
          </p:nvSpPr>
          <p:spPr>
            <a:xfrm rot="5400000">
              <a:off x="4406890" y="3047562"/>
              <a:ext cx="539400" cy="91500"/>
            </a:xfrm>
            <a:prstGeom prst="rect">
              <a:avLst/>
            </a:prstGeom>
            <a:gradFill>
              <a:gsLst>
                <a:gs pos="0">
                  <a:srgbClr val="29378F"/>
                </a:gs>
                <a:gs pos="100000">
                  <a:srgbClr val="25A8E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" name="Google Shape;28;p11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Black"/>
              <a:buNone/>
              <a:defRPr sz="2000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subTitle" idx="1"/>
          </p:nvPr>
        </p:nvSpPr>
        <p:spPr>
          <a:xfrm>
            <a:off x="613700" y="102837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None/>
              <a:defRPr sz="1300" b="1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None/>
              <a:defRPr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None/>
              <a:defRPr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None/>
              <a:defRPr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None/>
              <a:defRPr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None/>
              <a:defRPr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None/>
              <a:defRPr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1 1">
  <p:cSld name="TITLE_2_1_1_2_1_1">
    <p:bg>
      <p:bgPr>
        <a:solidFill>
          <a:srgbClr val="00000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Black"/>
              <a:buNone/>
              <a:defRPr sz="2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22"/>
          <p:cNvSpPr/>
          <p:nvPr/>
        </p:nvSpPr>
        <p:spPr>
          <a:xfrm flipH="1">
            <a:off x="387577" y="447740"/>
            <a:ext cx="2219100" cy="87600"/>
          </a:xfrm>
          <a:prstGeom prst="rect">
            <a:avLst/>
          </a:prstGeom>
          <a:gradFill>
            <a:gsLst>
              <a:gs pos="0">
                <a:srgbClr val="25A8E1"/>
              </a:gs>
              <a:gs pos="100000">
                <a:srgbClr val="29378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"/>
          <p:cNvSpPr/>
          <p:nvPr/>
        </p:nvSpPr>
        <p:spPr>
          <a:xfrm rot="5400000">
            <a:off x="94753" y="740237"/>
            <a:ext cx="672000" cy="87000"/>
          </a:xfrm>
          <a:prstGeom prst="rect">
            <a:avLst/>
          </a:prstGeom>
          <a:solidFill>
            <a:srgbClr val="2937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2"/>
          <p:cNvSpPr/>
          <p:nvPr/>
        </p:nvSpPr>
        <p:spPr>
          <a:xfrm rot="5400000">
            <a:off x="2295575" y="224100"/>
            <a:ext cx="535200" cy="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"/>
          <p:cNvSpPr txBox="1">
            <a:spLocks noGrp="1"/>
          </p:cNvSpPr>
          <p:nvPr>
            <p:ph type="body" idx="1"/>
          </p:nvPr>
        </p:nvSpPr>
        <p:spPr>
          <a:xfrm>
            <a:off x="613700" y="1152475"/>
            <a:ext cx="3771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body" idx="2"/>
          </p:nvPr>
        </p:nvSpPr>
        <p:spPr>
          <a:xfrm>
            <a:off x="4935755" y="1139150"/>
            <a:ext cx="3771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low content slide 2">
  <p:cSld name="TITLE_2_1_1_1">
    <p:bg>
      <p:bgPr>
        <a:solidFill>
          <a:srgbClr val="000000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Black"/>
              <a:buNone/>
              <a:defRPr sz="2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2" name="Google Shape;92;p23"/>
          <p:cNvSpPr/>
          <p:nvPr/>
        </p:nvSpPr>
        <p:spPr>
          <a:xfrm flipH="1">
            <a:off x="387577" y="447740"/>
            <a:ext cx="2219100" cy="87600"/>
          </a:xfrm>
          <a:prstGeom prst="rect">
            <a:avLst/>
          </a:prstGeom>
          <a:gradFill>
            <a:gsLst>
              <a:gs pos="0">
                <a:srgbClr val="27AAE1"/>
              </a:gs>
              <a:gs pos="100000">
                <a:srgbClr val="2B399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3"/>
          <p:cNvSpPr/>
          <p:nvPr/>
        </p:nvSpPr>
        <p:spPr>
          <a:xfrm rot="5400000">
            <a:off x="125050" y="709926"/>
            <a:ext cx="611400" cy="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3"/>
          <p:cNvSpPr txBox="1">
            <a:spLocks noGrp="1"/>
          </p:cNvSpPr>
          <p:nvPr>
            <p:ph type="subTitle" idx="1"/>
          </p:nvPr>
        </p:nvSpPr>
        <p:spPr>
          <a:xfrm>
            <a:off x="613700" y="102837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300" b="1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uter right">
  <p:cSld name="TITLE_1">
    <p:bg>
      <p:bgPr>
        <a:solidFill>
          <a:srgbClr val="000000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>
            <a:spLocks noGrp="1"/>
          </p:cNvSpPr>
          <p:nvPr>
            <p:ph type="sldNum" idx="12"/>
          </p:nvPr>
        </p:nvSpPr>
        <p:spPr>
          <a:xfrm>
            <a:off x="6351882" y="4666299"/>
            <a:ext cx="2013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97" name="Google Shape;9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54875" y="456025"/>
            <a:ext cx="8705125" cy="524090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4"/>
          <p:cNvSpPr txBox="1">
            <a:spLocks noGrp="1"/>
          </p:cNvSpPr>
          <p:nvPr>
            <p:ph type="title"/>
          </p:nvPr>
        </p:nvSpPr>
        <p:spPr>
          <a:xfrm>
            <a:off x="231925" y="431025"/>
            <a:ext cx="3505800" cy="10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 Black"/>
              <a:buNone/>
              <a:defRPr sz="17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9" name="Google Shape;99;p24"/>
          <p:cNvSpPr txBox="1">
            <a:spLocks noGrp="1"/>
          </p:cNvSpPr>
          <p:nvPr>
            <p:ph type="subTitle" idx="1"/>
          </p:nvPr>
        </p:nvSpPr>
        <p:spPr>
          <a:xfrm>
            <a:off x="231925" y="1493100"/>
            <a:ext cx="35058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300" b="1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4"/>
          <p:cNvSpPr/>
          <p:nvPr/>
        </p:nvSpPr>
        <p:spPr>
          <a:xfrm flipH="1">
            <a:off x="382800" y="381350"/>
            <a:ext cx="8837400" cy="11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4"/>
          <p:cNvSpPr/>
          <p:nvPr/>
        </p:nvSpPr>
        <p:spPr>
          <a:xfrm rot="5400000">
            <a:off x="115550" y="648650"/>
            <a:ext cx="648600" cy="114000"/>
          </a:xfrm>
          <a:prstGeom prst="rect">
            <a:avLst/>
          </a:prstGeom>
          <a:solidFill>
            <a:srgbClr val="E80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-76200" y="915950"/>
            <a:ext cx="573000" cy="114000"/>
          </a:xfrm>
          <a:prstGeom prst="rect">
            <a:avLst/>
          </a:prstGeom>
          <a:solidFill>
            <a:srgbClr val="E80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uter right 1">
  <p:cSld name="TITLE_1_2">
    <p:bg>
      <p:bgPr>
        <a:solidFill>
          <a:srgbClr val="000000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>
            <a:spLocks noGrp="1"/>
          </p:cNvSpPr>
          <p:nvPr>
            <p:ph type="sldNum" idx="12"/>
          </p:nvPr>
        </p:nvSpPr>
        <p:spPr>
          <a:xfrm>
            <a:off x="6351882" y="4666299"/>
            <a:ext cx="2013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05" name="Google Shape;105;p25"/>
          <p:cNvSpPr txBox="1">
            <a:spLocks noGrp="1"/>
          </p:cNvSpPr>
          <p:nvPr>
            <p:ph type="title"/>
          </p:nvPr>
        </p:nvSpPr>
        <p:spPr>
          <a:xfrm>
            <a:off x="231925" y="314025"/>
            <a:ext cx="87027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Black"/>
              <a:buNone/>
              <a:defRPr sz="2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106" name="Google Shape;106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8098" y="937700"/>
            <a:ext cx="7247804" cy="4592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rt phone right 1">
  <p:cSld name="TITLE_1_1">
    <p:bg>
      <p:bgPr>
        <a:solidFill>
          <a:srgbClr val="000000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sldNum" idx="12"/>
          </p:nvPr>
        </p:nvSpPr>
        <p:spPr>
          <a:xfrm>
            <a:off x="6351882" y="4666299"/>
            <a:ext cx="2013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09" name="Google Shape;109;p26"/>
          <p:cNvSpPr txBox="1"/>
          <p:nvPr/>
        </p:nvSpPr>
        <p:spPr>
          <a:xfrm>
            <a:off x="398700" y="403700"/>
            <a:ext cx="31566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Headline content</a:t>
            </a:r>
            <a:endParaRPr sz="18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26"/>
          <p:cNvSpPr txBox="1">
            <a:spLocks noGrp="1"/>
          </p:cNvSpPr>
          <p:nvPr>
            <p:ph type="title"/>
          </p:nvPr>
        </p:nvSpPr>
        <p:spPr>
          <a:xfrm>
            <a:off x="231925" y="431025"/>
            <a:ext cx="4244700" cy="10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 Black"/>
              <a:buNone/>
              <a:defRPr sz="17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subTitle" idx="1"/>
          </p:nvPr>
        </p:nvSpPr>
        <p:spPr>
          <a:xfrm>
            <a:off x="231925" y="1493100"/>
            <a:ext cx="42447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300" b="1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6"/>
          <p:cNvSpPr/>
          <p:nvPr/>
        </p:nvSpPr>
        <p:spPr>
          <a:xfrm>
            <a:off x="4934325" y="763200"/>
            <a:ext cx="3409800" cy="710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00975" y="549550"/>
            <a:ext cx="3676650" cy="745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 1 1">
  <p:cSld name="TITLE_AND_BODY_1_2_1">
    <p:bg>
      <p:bgPr>
        <a:solidFill>
          <a:srgbClr val="000000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 txBox="1">
            <a:spLocks noGrp="1"/>
          </p:cNvSpPr>
          <p:nvPr>
            <p:ph type="title"/>
          </p:nvPr>
        </p:nvSpPr>
        <p:spPr>
          <a:xfrm>
            <a:off x="705000" y="1916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27"/>
          <p:cNvGrpSpPr/>
          <p:nvPr/>
        </p:nvGrpSpPr>
        <p:grpSpPr>
          <a:xfrm>
            <a:off x="4870457" y="830752"/>
            <a:ext cx="4589517" cy="4887574"/>
            <a:chOff x="3458353" y="512656"/>
            <a:chExt cx="5769349" cy="5951747"/>
          </a:xfrm>
        </p:grpSpPr>
        <p:pic>
          <p:nvPicPr>
            <p:cNvPr id="117" name="Google Shape;117;p27"/>
            <p:cNvPicPr preferRelativeResize="0"/>
            <p:nvPr/>
          </p:nvPicPr>
          <p:blipFill rotWithShape="1">
            <a:blip r:embed="rId2">
              <a:alphaModFix amt="64000"/>
            </a:blip>
            <a:srcRect/>
            <a:stretch/>
          </p:blipFill>
          <p:spPr>
            <a:xfrm rot="-5400000">
              <a:off x="4778715" y="2015416"/>
              <a:ext cx="5951747" cy="2946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27"/>
            <p:cNvPicPr preferRelativeResize="0"/>
            <p:nvPr/>
          </p:nvPicPr>
          <p:blipFill rotWithShape="1">
            <a:blip r:embed="rId2">
              <a:alphaModFix amt="64000"/>
            </a:blip>
            <a:srcRect/>
            <a:stretch/>
          </p:blipFill>
          <p:spPr>
            <a:xfrm rot="-5400000">
              <a:off x="1955593" y="2015416"/>
              <a:ext cx="5951747" cy="29462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9" name="Google Shape;119;p27"/>
          <p:cNvSpPr/>
          <p:nvPr/>
        </p:nvSpPr>
        <p:spPr>
          <a:xfrm flipH="1">
            <a:off x="504050" y="1576800"/>
            <a:ext cx="7212600" cy="114000"/>
          </a:xfrm>
          <a:prstGeom prst="rect">
            <a:avLst/>
          </a:prstGeom>
          <a:gradFill>
            <a:gsLst>
              <a:gs pos="0">
                <a:srgbClr val="25A8E1"/>
              </a:gs>
              <a:gs pos="100000">
                <a:srgbClr val="29378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7"/>
          <p:cNvSpPr/>
          <p:nvPr/>
        </p:nvSpPr>
        <p:spPr>
          <a:xfrm rot="5400000">
            <a:off x="122857" y="1957800"/>
            <a:ext cx="875100" cy="113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7"/>
          <p:cNvSpPr/>
          <p:nvPr/>
        </p:nvSpPr>
        <p:spPr>
          <a:xfrm rot="5400000">
            <a:off x="6811700" y="785700"/>
            <a:ext cx="1696800" cy="113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00354" y="4458500"/>
            <a:ext cx="1338247" cy="2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7"/>
          <p:cNvPicPr preferRelativeResize="0"/>
          <p:nvPr/>
        </p:nvPicPr>
        <p:blipFill rotWithShape="1">
          <a:blip r:embed="rId4">
            <a:alphaModFix/>
          </a:blip>
          <a:srcRect l="7347" t="32550" r="7611" b="28969"/>
          <a:stretch/>
        </p:blipFill>
        <p:spPr>
          <a:xfrm>
            <a:off x="288000" y="4389675"/>
            <a:ext cx="2088003" cy="42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de_Callout_Pink">
  <p:cSld name="Side_Callout_Pink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/>
          <p:nvPr/>
        </p:nvSpPr>
        <p:spPr>
          <a:xfrm>
            <a:off x="0" y="0"/>
            <a:ext cx="3312900" cy="5143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/>
          </p:nvPr>
        </p:nvSpPr>
        <p:spPr>
          <a:xfrm>
            <a:off x="256575" y="2094950"/>
            <a:ext cx="238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Black"/>
              <a:buNone/>
              <a:defRPr sz="19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body" idx="1"/>
          </p:nvPr>
        </p:nvSpPr>
        <p:spPr>
          <a:xfrm>
            <a:off x="3339830" y="1154461"/>
            <a:ext cx="5161500" cy="29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6pPr>
            <a:lvl7pPr marL="3200400" lvl="6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8pPr>
            <a:lvl9pPr marL="4114800" lvl="8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subTitle" idx="2"/>
          </p:nvPr>
        </p:nvSpPr>
        <p:spPr>
          <a:xfrm>
            <a:off x="348925" y="2607625"/>
            <a:ext cx="2289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300" b="1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8"/>
          <p:cNvSpPr/>
          <p:nvPr/>
        </p:nvSpPr>
        <p:spPr>
          <a:xfrm rot="5400000">
            <a:off x="32925" y="223650"/>
            <a:ext cx="5604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8"/>
          <p:cNvSpPr/>
          <p:nvPr/>
        </p:nvSpPr>
        <p:spPr>
          <a:xfrm rot="5400000">
            <a:off x="8385700" y="630050"/>
            <a:ext cx="4557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8"/>
          <p:cNvSpPr/>
          <p:nvPr/>
        </p:nvSpPr>
        <p:spPr>
          <a:xfrm>
            <a:off x="256515" y="458742"/>
            <a:ext cx="84135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8"/>
          <p:cNvSpPr/>
          <p:nvPr/>
        </p:nvSpPr>
        <p:spPr>
          <a:xfrm>
            <a:off x="8620499" y="801350"/>
            <a:ext cx="5235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de_Callout_Pink 1">
  <p:cSld name="Side_Callout_Pink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/>
          <p:nvPr/>
        </p:nvSpPr>
        <p:spPr>
          <a:xfrm>
            <a:off x="0" y="0"/>
            <a:ext cx="3312900" cy="5143500"/>
          </a:xfrm>
          <a:prstGeom prst="rect">
            <a:avLst/>
          </a:prstGeom>
          <a:gradFill>
            <a:gsLst>
              <a:gs pos="0">
                <a:srgbClr val="25A8E1"/>
              </a:gs>
              <a:gs pos="100000">
                <a:srgbClr val="29378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9"/>
          <p:cNvSpPr txBox="1">
            <a:spLocks noGrp="1"/>
          </p:cNvSpPr>
          <p:nvPr>
            <p:ph type="title"/>
          </p:nvPr>
        </p:nvSpPr>
        <p:spPr>
          <a:xfrm>
            <a:off x="256575" y="2094950"/>
            <a:ext cx="238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Black"/>
              <a:buNone/>
              <a:defRPr sz="19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136" name="Google Shape;136;p29"/>
          <p:cNvSpPr txBox="1">
            <a:spLocks noGrp="1"/>
          </p:cNvSpPr>
          <p:nvPr>
            <p:ph type="body" idx="1"/>
          </p:nvPr>
        </p:nvSpPr>
        <p:spPr>
          <a:xfrm>
            <a:off x="3339830" y="1154461"/>
            <a:ext cx="5161500" cy="29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6pPr>
            <a:lvl7pPr marL="3200400" lvl="6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8pPr>
            <a:lvl9pPr marL="4114800" lvl="8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9"/>
          <p:cNvSpPr txBox="1">
            <a:spLocks noGrp="1"/>
          </p:cNvSpPr>
          <p:nvPr>
            <p:ph type="subTitle" idx="2"/>
          </p:nvPr>
        </p:nvSpPr>
        <p:spPr>
          <a:xfrm>
            <a:off x="348925" y="2607625"/>
            <a:ext cx="2289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300" b="1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9"/>
          <p:cNvSpPr/>
          <p:nvPr/>
        </p:nvSpPr>
        <p:spPr>
          <a:xfrm rot="5400000">
            <a:off x="32925" y="223650"/>
            <a:ext cx="560400" cy="113100"/>
          </a:xfrm>
          <a:prstGeom prst="rect">
            <a:avLst/>
          </a:prstGeom>
          <a:solidFill>
            <a:srgbClr val="4EE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9"/>
          <p:cNvSpPr/>
          <p:nvPr/>
        </p:nvSpPr>
        <p:spPr>
          <a:xfrm rot="5400000">
            <a:off x="8385700" y="630050"/>
            <a:ext cx="455700" cy="113100"/>
          </a:xfrm>
          <a:prstGeom prst="rect">
            <a:avLst/>
          </a:prstGeom>
          <a:solidFill>
            <a:srgbClr val="4EE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9"/>
          <p:cNvSpPr/>
          <p:nvPr/>
        </p:nvSpPr>
        <p:spPr>
          <a:xfrm>
            <a:off x="256515" y="458742"/>
            <a:ext cx="8413500" cy="113100"/>
          </a:xfrm>
          <a:prstGeom prst="rect">
            <a:avLst/>
          </a:prstGeom>
          <a:solidFill>
            <a:srgbClr val="4EE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9"/>
          <p:cNvSpPr/>
          <p:nvPr/>
        </p:nvSpPr>
        <p:spPr>
          <a:xfrm>
            <a:off x="8620499" y="801350"/>
            <a:ext cx="523500" cy="113100"/>
          </a:xfrm>
          <a:prstGeom prst="rect">
            <a:avLst/>
          </a:prstGeom>
          <a:solidFill>
            <a:srgbClr val="4EE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500"/>
            <a:ext cx="9143995" cy="5144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0"/>
          <p:cNvPicPr preferRelativeResize="0"/>
          <p:nvPr/>
        </p:nvPicPr>
        <p:blipFill rotWithShape="1">
          <a:blip r:embed="rId3">
            <a:alphaModFix amt="64000"/>
          </a:blip>
          <a:srcRect/>
          <a:stretch/>
        </p:blipFill>
        <p:spPr>
          <a:xfrm>
            <a:off x="2887524" y="1440500"/>
            <a:ext cx="7480522" cy="370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0"/>
          <p:cNvPicPr preferRelativeResize="0"/>
          <p:nvPr/>
        </p:nvPicPr>
        <p:blipFill rotWithShape="1">
          <a:blip r:embed="rId4">
            <a:alphaModFix amt="29000"/>
          </a:blip>
          <a:srcRect/>
          <a:stretch/>
        </p:blipFill>
        <p:spPr>
          <a:xfrm>
            <a:off x="590499" y="915528"/>
            <a:ext cx="690676" cy="52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0"/>
          <p:cNvSpPr/>
          <p:nvPr/>
        </p:nvSpPr>
        <p:spPr>
          <a:xfrm flipH="1">
            <a:off x="368300" y="658850"/>
            <a:ext cx="4053000" cy="11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0"/>
          <p:cNvSpPr/>
          <p:nvPr/>
        </p:nvSpPr>
        <p:spPr>
          <a:xfrm rot="5400000">
            <a:off x="-51675" y="1064275"/>
            <a:ext cx="9234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30"/>
          <p:cNvSpPr/>
          <p:nvPr/>
        </p:nvSpPr>
        <p:spPr>
          <a:xfrm rot="5400000">
            <a:off x="3973100" y="324650"/>
            <a:ext cx="7833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0"/>
          <p:cNvSpPr txBox="1">
            <a:spLocks noGrp="1"/>
          </p:cNvSpPr>
          <p:nvPr>
            <p:ph type="title"/>
          </p:nvPr>
        </p:nvSpPr>
        <p:spPr>
          <a:xfrm>
            <a:off x="724525" y="1134375"/>
            <a:ext cx="7378800" cy="3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s Gradient" type="tx">
  <p:cSld name="TITLE_AND_BODY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0"/>
        </a:gra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White">
  <p:cSld name="Blank_White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 txBox="1">
            <a:spLocks noGrp="1"/>
          </p:cNvSpPr>
          <p:nvPr>
            <p:ph type="sldNum" idx="12"/>
          </p:nvPr>
        </p:nvSpPr>
        <p:spPr>
          <a:xfrm>
            <a:off x="8199454" y="4767263"/>
            <a:ext cx="72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Black">
  <p:cSld name="Blank_Blac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/>
          <p:nvPr/>
        </p:nvSpPr>
        <p:spPr>
          <a:xfrm>
            <a:off x="-10913" y="-35844"/>
            <a:ext cx="9165900" cy="521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33"/>
          <p:cNvSpPr txBox="1">
            <a:spLocks noGrp="1"/>
          </p:cNvSpPr>
          <p:nvPr>
            <p:ph type="sldNum" idx="12"/>
          </p:nvPr>
        </p:nvSpPr>
        <p:spPr>
          <a:xfrm>
            <a:off x="8199454" y="4767263"/>
            <a:ext cx="72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c4159786c4_0_272"/>
          <p:cNvSpPr txBox="1">
            <a:spLocks noGrp="1"/>
          </p:cNvSpPr>
          <p:nvPr>
            <p:ph type="dt" idx="10"/>
          </p:nvPr>
        </p:nvSpPr>
        <p:spPr>
          <a:xfrm>
            <a:off x="301624" y="4696759"/>
            <a:ext cx="225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342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60" name="Google Shape;160;g1c4159786c4_0_272"/>
          <p:cNvSpPr txBox="1">
            <a:spLocks noGrp="1"/>
          </p:cNvSpPr>
          <p:nvPr>
            <p:ph type="ftr" idx="11"/>
          </p:nvPr>
        </p:nvSpPr>
        <p:spPr>
          <a:xfrm>
            <a:off x="2620171" y="4696759"/>
            <a:ext cx="3903900" cy="394200"/>
          </a:xfrm>
          <a:prstGeom prst="rect">
            <a:avLst/>
          </a:prstGeom>
          <a:solidFill>
            <a:srgbClr val="044D6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 b="0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61" name="Google Shape;161;g1c4159786c4_0_272"/>
          <p:cNvSpPr txBox="1">
            <a:spLocks noGrp="1"/>
          </p:cNvSpPr>
          <p:nvPr>
            <p:ph type="sldNum" idx="12"/>
          </p:nvPr>
        </p:nvSpPr>
        <p:spPr>
          <a:xfrm>
            <a:off x="7994195" y="4817141"/>
            <a:ext cx="709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68575" bIns="34275" anchor="ctr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100"/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100"/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100"/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100"/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100"/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100"/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100"/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100"/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1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Fade">
  <p:cSld name="2_Fade"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265afd55f4_11_959"/>
          <p:cNvSpPr>
            <a:spLocks noGrp="1"/>
          </p:cNvSpPr>
          <p:nvPr>
            <p:ph type="pic" idx="2"/>
          </p:nvPr>
        </p:nvSpPr>
        <p:spPr>
          <a:xfrm>
            <a:off x="352196" y="979955"/>
            <a:ext cx="2900250" cy="321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8" name="Google Shape;168;g1265afd55f4_11_95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75" cy="3937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buNone/>
              <a:defRPr sz="975"/>
            </a:lvl1pPr>
            <a:lvl2pPr lvl="1" rtl="0">
              <a:buNone/>
              <a:defRPr sz="975"/>
            </a:lvl2pPr>
            <a:lvl3pPr lvl="2" rtl="0">
              <a:buNone/>
              <a:defRPr sz="975"/>
            </a:lvl3pPr>
            <a:lvl4pPr lvl="3" rtl="0">
              <a:buNone/>
              <a:defRPr sz="975"/>
            </a:lvl4pPr>
            <a:lvl5pPr lvl="4" rtl="0">
              <a:buNone/>
              <a:defRPr sz="975"/>
            </a:lvl5pPr>
            <a:lvl6pPr lvl="5" rtl="0">
              <a:buNone/>
              <a:defRPr sz="975"/>
            </a:lvl6pPr>
            <a:lvl7pPr lvl="6" rtl="0">
              <a:buNone/>
              <a:defRPr sz="975"/>
            </a:lvl7pPr>
            <a:lvl8pPr lvl="7" rtl="0">
              <a:buNone/>
              <a:defRPr sz="975"/>
            </a:lvl8pPr>
            <a:lvl9pPr lvl="8" rtl="0">
              <a:buNone/>
              <a:defRPr sz="975"/>
            </a:lvl9pPr>
          </a:lstStyle>
          <a:p>
            <a:pPr algn="r"/>
            <a:fld id="{00000000-1234-1234-1234-123412341234}" type="slidenum">
              <a:rPr lang="en-IN" smtClean="0"/>
              <a:pPr algn="r"/>
              <a:t>‹#›</a:t>
            </a:fld>
            <a:endParaRPr lang="en-IN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C68346B2-EE1E-20C5-5CD9-F69D8DF69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20171" y="4696759"/>
            <a:ext cx="3903659" cy="394226"/>
          </a:xfrm>
          <a:solidFill>
            <a:schemeClr val="bg2">
              <a:lumMod val="50000"/>
            </a:schemeClr>
          </a:solidFill>
        </p:spPr>
        <p:txBody>
          <a:bodyPr/>
          <a:lstStyle>
            <a:lvl1pPr>
              <a:defRPr sz="1200" b="0">
                <a:latin typeface="Biome" panose="020B0502040204020203" pitchFamily="34" charset="0"/>
                <a:cs typeface="Biome" panose="020B0502040204020203" pitchFamily="34" charset="0"/>
              </a:defRPr>
            </a:lvl1pPr>
          </a:lstStyle>
          <a:p>
            <a:pPr algn="ctr"/>
            <a:r>
              <a:rPr lang="en-US"/>
              <a:t>HITESH KUMAR SHARMA (INSTRUCTOR)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090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low Gradient">
  <p:cSld name="TITLE_AND_BODY_5">
    <p:bg>
      <p:bgPr>
        <a:gradFill>
          <a:gsLst>
            <a:gs pos="0">
              <a:srgbClr val="25A8E1"/>
            </a:gs>
            <a:gs pos="100000">
              <a:srgbClr val="29378F"/>
            </a:gs>
          </a:gsLst>
          <a:lin ang="2698631" scaled="0"/>
        </a:gra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" type="title">
  <p:cSld name="TITLE">
    <p:bg>
      <p:bgPr>
        <a:solidFill>
          <a:srgbClr val="000000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low content slide">
  <p:cSld name="TITLE_2">
    <p:bg>
      <p:bgPr>
        <a:gradFill>
          <a:gsLst>
            <a:gs pos="0">
              <a:srgbClr val="25A8E1"/>
            </a:gs>
            <a:gs pos="100000">
              <a:srgbClr val="29378F"/>
            </a:gs>
          </a:gsLst>
          <a:lin ang="2698631" scaled="0"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7"/>
          <p:cNvSpPr/>
          <p:nvPr/>
        </p:nvSpPr>
        <p:spPr>
          <a:xfrm flipH="1">
            <a:off x="382825" y="457550"/>
            <a:ext cx="7800600" cy="11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7"/>
          <p:cNvSpPr/>
          <p:nvPr/>
        </p:nvSpPr>
        <p:spPr>
          <a:xfrm rot="5400000">
            <a:off x="166850" y="673550"/>
            <a:ext cx="546000" cy="11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7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Black"/>
              <a:buNone/>
              <a:defRPr sz="2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5" name="Google Shape;55;p17"/>
          <p:cNvSpPr txBox="1">
            <a:spLocks noGrp="1"/>
          </p:cNvSpPr>
          <p:nvPr>
            <p:ph type="subTitle" idx="1"/>
          </p:nvPr>
        </p:nvSpPr>
        <p:spPr>
          <a:xfrm>
            <a:off x="613700" y="102837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300" b="1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/>
          <p:nvPr/>
        </p:nvSpPr>
        <p:spPr>
          <a:xfrm rot="5400000">
            <a:off x="7840675" y="228750"/>
            <a:ext cx="571500" cy="11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s content slide">
  <p:cSld name="TITLE_2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0"/>
        </a:gra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8"/>
          <p:cNvSpPr/>
          <p:nvPr/>
        </p:nvSpPr>
        <p:spPr>
          <a:xfrm flipH="1">
            <a:off x="382875" y="457550"/>
            <a:ext cx="8875800" cy="11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8"/>
          <p:cNvSpPr/>
          <p:nvPr/>
        </p:nvSpPr>
        <p:spPr>
          <a:xfrm rot="5400000">
            <a:off x="166850" y="673550"/>
            <a:ext cx="546000" cy="11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8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Black"/>
              <a:buNone/>
              <a:defRPr sz="2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subTitle" idx="1"/>
          </p:nvPr>
        </p:nvSpPr>
        <p:spPr>
          <a:xfrm>
            <a:off x="613700" y="102837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300" b="1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kills content slide 1">
  <p:cSld name="TITLE_2_1_1">
    <p:bg>
      <p:bgPr>
        <a:solidFill>
          <a:srgbClr val="000000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9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Black"/>
              <a:buNone/>
              <a:defRPr sz="2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4" name="Google Shape;64;p19"/>
          <p:cNvSpPr/>
          <p:nvPr/>
        </p:nvSpPr>
        <p:spPr>
          <a:xfrm flipH="1">
            <a:off x="387577" y="447740"/>
            <a:ext cx="2219100" cy="876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9"/>
          <p:cNvSpPr/>
          <p:nvPr/>
        </p:nvSpPr>
        <p:spPr>
          <a:xfrm rot="5400000">
            <a:off x="94753" y="740237"/>
            <a:ext cx="672000" cy="87000"/>
          </a:xfrm>
          <a:prstGeom prst="rect">
            <a:avLst/>
          </a:prstGeom>
          <a:solidFill>
            <a:srgbClr val="E80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9"/>
          <p:cNvSpPr/>
          <p:nvPr/>
        </p:nvSpPr>
        <p:spPr>
          <a:xfrm rot="5400000">
            <a:off x="2295575" y="224100"/>
            <a:ext cx="535200" cy="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9"/>
          <p:cNvSpPr txBox="1">
            <a:spLocks noGrp="1"/>
          </p:cNvSpPr>
          <p:nvPr>
            <p:ph type="subTitle" idx="1"/>
          </p:nvPr>
        </p:nvSpPr>
        <p:spPr>
          <a:xfrm>
            <a:off x="613700" y="102837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300" b="1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1">
  <p:cSld name="TITLE_2_1_1_2_1">
    <p:bg>
      <p:bgPr>
        <a:solidFill>
          <a:srgbClr val="000000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Black"/>
              <a:buNone/>
              <a:defRPr sz="2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20"/>
          <p:cNvSpPr/>
          <p:nvPr/>
        </p:nvSpPr>
        <p:spPr>
          <a:xfrm flipH="1">
            <a:off x="306600" y="381350"/>
            <a:ext cx="8837400" cy="114000"/>
          </a:xfrm>
          <a:prstGeom prst="rect">
            <a:avLst/>
          </a:prstGeom>
          <a:gradFill>
            <a:gsLst>
              <a:gs pos="0">
                <a:srgbClr val="27AAE1"/>
              </a:gs>
              <a:gs pos="100000">
                <a:srgbClr val="2B399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0"/>
          <p:cNvSpPr/>
          <p:nvPr/>
        </p:nvSpPr>
        <p:spPr>
          <a:xfrm rot="5400000">
            <a:off x="39350" y="648650"/>
            <a:ext cx="648600" cy="114000"/>
          </a:xfrm>
          <a:prstGeom prst="rect">
            <a:avLst/>
          </a:prstGeom>
          <a:solidFill>
            <a:srgbClr val="2937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0"/>
          <p:cNvSpPr/>
          <p:nvPr/>
        </p:nvSpPr>
        <p:spPr>
          <a:xfrm>
            <a:off x="-152400" y="915950"/>
            <a:ext cx="573000" cy="114000"/>
          </a:xfrm>
          <a:prstGeom prst="rect">
            <a:avLst/>
          </a:prstGeom>
          <a:solidFill>
            <a:srgbClr val="2937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0"/>
          <p:cNvSpPr txBox="1">
            <a:spLocks noGrp="1"/>
          </p:cNvSpPr>
          <p:nvPr>
            <p:ph type="body" idx="1"/>
          </p:nvPr>
        </p:nvSpPr>
        <p:spPr>
          <a:xfrm>
            <a:off x="652700" y="1152487"/>
            <a:ext cx="2662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74" name="Google Shape;74;p20"/>
          <p:cNvSpPr txBox="1">
            <a:spLocks noGrp="1"/>
          </p:cNvSpPr>
          <p:nvPr>
            <p:ph type="body" idx="2"/>
          </p:nvPr>
        </p:nvSpPr>
        <p:spPr>
          <a:xfrm>
            <a:off x="3411859" y="1152487"/>
            <a:ext cx="2662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body" idx="3"/>
          </p:nvPr>
        </p:nvSpPr>
        <p:spPr>
          <a:xfrm>
            <a:off x="6204335" y="1139150"/>
            <a:ext cx="2662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2">
  <p:cSld name="TITLE_2_1_1_2_2">
    <p:bg>
      <p:bgPr>
        <a:solidFill>
          <a:srgbClr val="000000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>
            <a:spLocks noGrp="1"/>
          </p:cNvSpPr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Black"/>
              <a:buNone/>
              <a:defRPr sz="2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21"/>
          <p:cNvSpPr/>
          <p:nvPr/>
        </p:nvSpPr>
        <p:spPr>
          <a:xfrm flipH="1">
            <a:off x="387577" y="447740"/>
            <a:ext cx="2219100" cy="876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1"/>
          <p:cNvSpPr/>
          <p:nvPr/>
        </p:nvSpPr>
        <p:spPr>
          <a:xfrm rot="5400000">
            <a:off x="125050" y="709926"/>
            <a:ext cx="611400" cy="87000"/>
          </a:xfrm>
          <a:prstGeom prst="rect">
            <a:avLst/>
          </a:prstGeom>
          <a:solidFill>
            <a:srgbClr val="E80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1"/>
          <p:cNvSpPr/>
          <p:nvPr/>
        </p:nvSpPr>
        <p:spPr>
          <a:xfrm rot="5400000">
            <a:off x="2295575" y="224100"/>
            <a:ext cx="535200" cy="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1"/>
          <p:cNvSpPr txBox="1">
            <a:spLocks noGrp="1"/>
          </p:cNvSpPr>
          <p:nvPr>
            <p:ph type="body" idx="1"/>
          </p:nvPr>
        </p:nvSpPr>
        <p:spPr>
          <a:xfrm>
            <a:off x="613700" y="1152475"/>
            <a:ext cx="3771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2"/>
          </p:nvPr>
        </p:nvSpPr>
        <p:spPr>
          <a:xfrm>
            <a:off x="4935755" y="1139150"/>
            <a:ext cx="3771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marL="3200400" lvl="6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marL="3657600" lvl="7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marL="4114800" lvl="8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311707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Montserrat Black"/>
              <a:buNone/>
              <a:defRPr sz="51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Montserrat"/>
              <a:buNone/>
              <a:defRPr sz="51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Montserrat"/>
              <a:buNone/>
              <a:defRPr sz="51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Montserrat"/>
              <a:buNone/>
              <a:defRPr sz="51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Montserrat"/>
              <a:buNone/>
              <a:defRPr sz="51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Montserrat"/>
              <a:buNone/>
              <a:defRPr sz="51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Montserrat"/>
              <a:buNone/>
              <a:defRPr sz="51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Montserrat"/>
              <a:buNone/>
              <a:defRPr sz="51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Montserrat"/>
              <a:buNone/>
              <a:defRPr sz="51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311699" y="2834124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"/>
              <a:buNone/>
              <a:defRPr sz="27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"/>
              <a:buNone/>
              <a:defRPr sz="27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"/>
              <a:buNone/>
              <a:defRPr sz="27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"/>
              <a:buNone/>
              <a:defRPr sz="27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"/>
              <a:buNone/>
              <a:defRPr sz="27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92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Montserrat"/>
              <a:buChar char="•"/>
              <a:defRPr sz="27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4000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"/>
              <a:buChar char="•"/>
              <a:defRPr sz="27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4000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"/>
              <a:buChar char="•"/>
              <a:defRPr sz="27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4000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"/>
              <a:buChar char="•"/>
              <a:defRPr sz="27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A6B7A0D0-96EF-CAB5-BB6E-8C3B09E8965E}"/>
              </a:ext>
            </a:extLst>
          </p:cNvPr>
          <p:cNvSpPr txBox="1"/>
          <p:nvPr/>
        </p:nvSpPr>
        <p:spPr>
          <a:xfrm>
            <a:off x="235289" y="744191"/>
            <a:ext cx="8908711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/>
              <a:t>Multivariate Analysis</a:t>
            </a:r>
          </a:p>
          <a:p>
            <a:endParaRPr lang="en-IN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Factor Analysis, Cluster Analysis, Discriminant Analysis</a:t>
            </a: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A87C0AA8-5727-2F3F-336D-BBC980C95C07}"/>
              </a:ext>
            </a:extLst>
          </p:cNvPr>
          <p:cNvSpPr/>
          <p:nvPr/>
        </p:nvSpPr>
        <p:spPr>
          <a:xfrm>
            <a:off x="7192239" y="2450323"/>
            <a:ext cx="1336235" cy="1374205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050" dirty="0"/>
          </a:p>
        </p:txBody>
      </p:sp>
      <p:sp>
        <p:nvSpPr>
          <p:cNvPr id="194" name="Google Shape;270;g1265afd55f4_11_482">
            <a:extLst>
              <a:ext uri="{FF2B5EF4-FFF2-40B4-BE49-F238E27FC236}">
                <a16:creationId xmlns:a16="http://schemas.microsoft.com/office/drawing/2014/main" id="{2A493C23-EE98-DC1D-4DF9-94AC5455C309}"/>
              </a:ext>
            </a:extLst>
          </p:cNvPr>
          <p:cNvSpPr/>
          <p:nvPr/>
        </p:nvSpPr>
        <p:spPr>
          <a:xfrm>
            <a:off x="6894956" y="4211405"/>
            <a:ext cx="1930799" cy="38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IN" sz="11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Senior Associate Professor</a:t>
            </a:r>
          </a:p>
          <a:p>
            <a:pPr algn="ctr"/>
            <a:r>
              <a:rPr lang="en-IN" sz="1100" b="1" i="1" dirty="0">
                <a:solidFill>
                  <a:schemeClr val="tx1"/>
                </a:solidFill>
                <a:latin typeface="Century Gothic"/>
                <a:ea typeface="Calibri"/>
                <a:cs typeface="Calibri"/>
                <a:sym typeface="Century Gothic"/>
              </a:rPr>
              <a:t>Head of Department</a:t>
            </a:r>
            <a:endParaRPr lang="en-IN" sz="1100" b="1" i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-IN" sz="1100" b="1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Department of Computer Science</a:t>
            </a:r>
            <a:endParaRPr sz="1100" b="1" i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269;g1265afd55f4_11_482">
            <a:extLst>
              <a:ext uri="{FF2B5EF4-FFF2-40B4-BE49-F238E27FC236}">
                <a16:creationId xmlns:a16="http://schemas.microsoft.com/office/drawing/2014/main" id="{4470A146-582C-E5B4-A8AC-E5494ADA0682}"/>
              </a:ext>
            </a:extLst>
          </p:cNvPr>
          <p:cNvSpPr/>
          <p:nvPr/>
        </p:nvSpPr>
        <p:spPr>
          <a:xfrm>
            <a:off x="6811109" y="3934015"/>
            <a:ext cx="2098496" cy="660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sz="1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DR.HITESH KUMAR SHARMA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D77C7A-8F5F-B4D8-5BA6-0928E0592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16" y="410307"/>
            <a:ext cx="8878568" cy="432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22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75AB48-BAF1-63D7-A2D3-26AAC9692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1893"/>
            <a:ext cx="9144000" cy="441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95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ED4B85-EED5-AB47-F2A9-68AF060E0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02" y="586152"/>
            <a:ext cx="8669595" cy="424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332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12978F-A7A2-641B-D2CD-A709F494F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958"/>
            <a:ext cx="9144000" cy="449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666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1DC836-4C3B-23E9-0041-E519B6B12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2" y="550983"/>
            <a:ext cx="9046555" cy="436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056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A34ABF-2901-30B8-5036-81568002F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052"/>
            <a:ext cx="9144000" cy="448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265afd55f4_11_482"/>
          <p:cNvSpPr/>
          <p:nvPr/>
        </p:nvSpPr>
        <p:spPr>
          <a:xfrm>
            <a:off x="2437576" y="292732"/>
            <a:ext cx="6176925" cy="41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sz="2700" b="1" dirty="0">
                <a:solidFill>
                  <a:schemeClr val="bg2">
                    <a:lumMod val="50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ABOUT</a:t>
            </a:r>
            <a:r>
              <a:rPr lang="en-IN" sz="2700" dirty="0">
                <a:solidFill>
                  <a:schemeClr val="bg2">
                    <a:lumMod val="50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ME</a:t>
            </a:r>
            <a:endParaRPr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268" name="Google Shape;268;g1265afd55f4_11_482"/>
          <p:cNvCxnSpPr/>
          <p:nvPr/>
        </p:nvCxnSpPr>
        <p:spPr>
          <a:xfrm>
            <a:off x="2200960" y="1125560"/>
            <a:ext cx="0" cy="3170025"/>
          </a:xfrm>
          <a:prstGeom prst="straightConnector1">
            <a:avLst/>
          </a:prstGeom>
          <a:noFill/>
          <a:ln w="9525" cap="flat" cmpd="sng">
            <a:solidFill>
              <a:srgbClr val="45526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9" name="Google Shape;269;g1265afd55f4_11_482"/>
          <p:cNvSpPr/>
          <p:nvPr/>
        </p:nvSpPr>
        <p:spPr>
          <a:xfrm>
            <a:off x="529500" y="2643736"/>
            <a:ext cx="1639575" cy="127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sz="2700" b="1" dirty="0">
                <a:solidFill>
                  <a:schemeClr val="bg2">
                    <a:lumMod val="50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DR.HITESH </a:t>
            </a:r>
            <a:r>
              <a:rPr lang="en-IN" sz="2700" dirty="0">
                <a:solidFill>
                  <a:schemeClr val="bg2">
                    <a:lumMod val="50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KUMAR SHARMA</a:t>
            </a:r>
            <a:endParaRPr sz="2700" dirty="0">
              <a:solidFill>
                <a:schemeClr val="bg2">
                  <a:lumMod val="50000"/>
                </a:schemeClr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0" name="Google Shape;270;g1265afd55f4_11_482"/>
          <p:cNvSpPr/>
          <p:nvPr/>
        </p:nvSpPr>
        <p:spPr>
          <a:xfrm>
            <a:off x="486937" y="4104110"/>
            <a:ext cx="1552875" cy="38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sz="1050" b="1" i="1" dirty="0">
                <a:solidFill>
                  <a:schemeClr val="bg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Senior Associate Professor</a:t>
            </a:r>
          </a:p>
          <a:p>
            <a:r>
              <a:rPr lang="en-IN" sz="1050" b="1" i="1" dirty="0">
                <a:solidFill>
                  <a:schemeClr val="bg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Head of Department</a:t>
            </a:r>
          </a:p>
          <a:p>
            <a:endParaRPr lang="en-IN" sz="1050" b="1" i="1" dirty="0">
              <a:solidFill>
                <a:schemeClr val="bg2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IN" sz="1050" b="1" i="1" dirty="0">
              <a:solidFill>
                <a:schemeClr val="bg2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g1265afd55f4_11_482"/>
          <p:cNvSpPr/>
          <p:nvPr/>
        </p:nvSpPr>
        <p:spPr>
          <a:xfrm>
            <a:off x="2510893" y="1177711"/>
            <a:ext cx="6539321" cy="351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1450" indent="-166688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1700"/>
              <a:buChar char="•"/>
            </a:pPr>
            <a:r>
              <a:rPr lang="en-IN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Senior Associate Professor &amp; </a:t>
            </a:r>
            <a:r>
              <a:rPr lang="en-IN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HoD</a:t>
            </a:r>
            <a:r>
              <a:rPr lang="en-IN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Dept. of Computer Science (UPES, Dehradun)</a:t>
            </a:r>
          </a:p>
          <a:p>
            <a:pPr marL="171450" indent="-166688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1700"/>
              <a:buFont typeface="Arial"/>
              <a:buChar char="•"/>
            </a:pPr>
            <a:r>
              <a:rPr lang="en-I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Academic Experience: </a:t>
            </a:r>
            <a:r>
              <a:rPr lang="en-IN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15+ Years</a:t>
            </a:r>
          </a:p>
          <a:p>
            <a:pPr marL="171450" indent="-166688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1700"/>
              <a:buFont typeface="Arial"/>
              <a:buChar char="•"/>
            </a:pPr>
            <a:r>
              <a:rPr lang="en-I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Academic Qualifications</a:t>
            </a:r>
            <a:r>
              <a:rPr lang="en-IN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Ph.D. (CSE), </a:t>
            </a:r>
            <a:r>
              <a:rPr lang="en-IN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M.Tech</a:t>
            </a:r>
            <a:r>
              <a:rPr lang="en-IN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(CSE)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indent="-166688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1700"/>
              <a:buChar char="•"/>
            </a:pPr>
            <a:r>
              <a:rPr lang="en-I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Books Published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indent="-166688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1700"/>
              <a:buChar char="•"/>
            </a:pPr>
            <a:r>
              <a:rPr lang="en-I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 Patents Published</a:t>
            </a:r>
          </a:p>
          <a:p>
            <a:pPr marL="171450" indent="-166688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1700"/>
              <a:buChar char="•"/>
            </a:pPr>
            <a:r>
              <a:rPr lang="en-I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100+ SCI/Scopus/</a:t>
            </a:r>
            <a:r>
              <a:rPr lang="en-IN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WoS</a:t>
            </a:r>
            <a:r>
              <a:rPr lang="en-I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Indexed Research Publications</a:t>
            </a:r>
          </a:p>
          <a:p>
            <a:pPr marL="171450" indent="-166688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1700"/>
              <a:buChar char="•"/>
            </a:pPr>
            <a:r>
              <a:rPr lang="en-I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02 Copyright Published</a:t>
            </a:r>
          </a:p>
          <a:p>
            <a:pPr marL="171450" indent="-166688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1700"/>
              <a:buChar char="•"/>
            </a:pPr>
            <a:r>
              <a:rPr lang="en-I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Delivered 10+ Keynote in Various Conferences</a:t>
            </a:r>
          </a:p>
          <a:p>
            <a:pPr marL="171450" indent="-166688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1700"/>
              <a:buChar char="•"/>
            </a:pPr>
            <a:r>
              <a:rPr lang="en-I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Delivered Guest Lecture in 20+ Institutions</a:t>
            </a:r>
          </a:p>
          <a:p>
            <a:pPr marL="171450" indent="-166688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1700"/>
              <a:buChar char="•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Worked as 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IBM Instructor</a:t>
            </a:r>
          </a:p>
          <a:p>
            <a:pPr marL="171450" indent="-166688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1700"/>
              <a:buChar char="•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Worked as 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Microsoft Instructor</a:t>
            </a:r>
          </a:p>
          <a:p>
            <a:pPr marL="171450" indent="-166688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1700"/>
              <a:buChar char="•"/>
            </a:pPr>
            <a:endParaRPr sz="12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g1265afd55f4_11_48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IN"/>
              <a:pPr/>
              <a:t>2</a:t>
            </a:fld>
            <a:endParaRPr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5D61205-9B3D-90A0-469C-DE4FF2158969}"/>
              </a:ext>
            </a:extLst>
          </p:cNvPr>
          <p:cNvSpPr/>
          <p:nvPr/>
        </p:nvSpPr>
        <p:spPr>
          <a:xfrm>
            <a:off x="529501" y="1125560"/>
            <a:ext cx="1336235" cy="1374205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084994-1DFA-B00D-B50B-FF61B1CE2FE6}"/>
              </a:ext>
            </a:extLst>
          </p:cNvPr>
          <p:cNvSpPr txBox="1"/>
          <p:nvPr/>
        </p:nvSpPr>
        <p:spPr>
          <a:xfrm>
            <a:off x="2626383" y="1925419"/>
            <a:ext cx="3891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/>
              <a:t>Factor Analysis</a:t>
            </a:r>
          </a:p>
        </p:txBody>
      </p:sp>
    </p:spTree>
    <p:extLst>
      <p:ext uri="{BB962C8B-B14F-4D97-AF65-F5344CB8AC3E}">
        <p14:creationId xmlns:p14="http://schemas.microsoft.com/office/powerpoint/2010/main" val="2009828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86CC4D-F014-68C6-AC85-F06EEB0DB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683"/>
            <a:ext cx="9144000" cy="454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19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FFA29E-E409-B560-CC4E-823138898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283"/>
            <a:ext cx="9144000" cy="450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69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A8305B-AC41-AF02-1823-581BB3A03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932"/>
            <a:ext cx="9144000" cy="440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020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C6AA5E-44F6-B3DD-F81B-979F8788E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074"/>
            <a:ext cx="9144000" cy="450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519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ECA828-0989-660C-C840-B24C172E3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819"/>
            <a:ext cx="9144000" cy="446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1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8E57C3-2057-03CD-578E-B7F33C7BB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417"/>
            <a:ext cx="9144000" cy="440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37567"/>
      </p:ext>
    </p:extLst>
  </p:cSld>
  <p:clrMapOvr>
    <a:masterClrMapping/>
  </p:clrMapOvr>
</p:sld>
</file>

<file path=ppt/theme/theme1.xml><?xml version="1.0" encoding="utf-8"?>
<a:theme xmlns:a="http://schemas.openxmlformats.org/drawingml/2006/main" name="Pluralsight default theme">
  <a:themeElements>
    <a:clrScheme name="Pluralsight default theme">
      <a:dk1>
        <a:srgbClr val="404040"/>
      </a:dk1>
      <a:lt1>
        <a:srgbClr val="FCF6F6"/>
      </a:lt1>
      <a:dk2>
        <a:srgbClr val="A7A7A7"/>
      </a:dk2>
      <a:lt2>
        <a:srgbClr val="535353"/>
      </a:lt2>
      <a:accent1>
        <a:srgbClr val="F05A28"/>
      </a:accent1>
      <a:accent2>
        <a:srgbClr val="E80A89"/>
      </a:accent2>
      <a:accent3>
        <a:srgbClr val="27AAE1"/>
      </a:accent3>
      <a:accent4>
        <a:srgbClr val="2B3990"/>
      </a:accent4>
      <a:accent5>
        <a:srgbClr val="4DEFA5"/>
      </a:accent5>
      <a:accent6>
        <a:srgbClr val="FFD825"/>
      </a:accent6>
      <a:hlink>
        <a:srgbClr val="EA008A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2301</TotalTime>
  <Words>121</Words>
  <Application>Microsoft Office PowerPoint</Application>
  <PresentationFormat>On-screen Show (16:9)</PresentationFormat>
  <Paragraphs>25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Century Gothic</vt:lpstr>
      <vt:lpstr>Arial</vt:lpstr>
      <vt:lpstr>Montserrat</vt:lpstr>
      <vt:lpstr>Calibri</vt:lpstr>
      <vt:lpstr>Biome</vt:lpstr>
      <vt:lpstr>Montserrat Medium</vt:lpstr>
      <vt:lpstr>Montserrat SemiBold</vt:lpstr>
      <vt:lpstr>Raleway</vt:lpstr>
      <vt:lpstr>Montserrat Black</vt:lpstr>
      <vt:lpstr>Pluralsight 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Android Development</dc:title>
  <dc:creator>Hitesh Kumar Sharma</dc:creator>
  <cp:lastModifiedBy>Dr. Hitesh Kumar Sharma</cp:lastModifiedBy>
  <cp:revision>18</cp:revision>
  <dcterms:modified xsi:type="dcterms:W3CDTF">2023-03-17T04:35:34Z</dcterms:modified>
</cp:coreProperties>
</file>